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03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90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8768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97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798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19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84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3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0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2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7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2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6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F119B4-C952-460A-B96F-A7CB2D3BDF0E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459BF16-4919-4A38-A684-C179FA19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66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  <p:sldLayoutId id="21474840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152" y="1180618"/>
            <a:ext cx="5053980" cy="5274075"/>
          </a:xfrm>
        </p:spPr>
        <p:txBody>
          <a:bodyPr>
            <a:normAutofit fontScale="90000"/>
          </a:bodyPr>
          <a:lstStyle/>
          <a:p>
            <a:pPr marL="5715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هر روز ، روز بدون دخانیات است.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ترک سیگار، حال را به آینده موکول نکنید،گاهی اوقات خیلی زود دیر می­شود.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افراد سیگاری 5 تا 10 سال مسن </a:t>
            </a:r>
            <a:r>
              <a:rPr lang="fa-IR" sz="2000" dirty="0" smtClean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تر از </a:t>
            </a: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دیگران به نظر میرسند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خطر ابتلاء به سرطان در زنان سیگاری 5 برابر افرادی است که سیگار نمیکشند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موانع و مشکلات زندگی را باید با عقل و منطق برطرف کرد نه با دخانیات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 12 ماده سرطان­زا در محلی که بوی سیگار به مشام می­رسد، وجود دارد 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وابستگی به نیکوتین، شایعترین و مهلک ترین وابستگی به مواد است.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سیگارهای لایت، پرعارضه تر از سیگارهای معمولی­اند</a:t>
            </a:r>
            <a:r>
              <a:rPr lang="en-US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ترک سیگار سخت اما شدنی است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 زنانی که سیگار می­کشند سریعتر دچار پوکی استخوان می­شوند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 امکان زندگی و کارکردن در محیطی بدون دخانیات یکی از حقوق شهروندی.</a:t>
            </a:r>
            <a:r>
              <a:rPr lang="fa-IR" sz="2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fa-IR" sz="2000" dirty="0">
                <a:solidFill>
                  <a:srgbClr val="000000"/>
                </a:solidFill>
                <a:latin typeface="bsFont"/>
                <a:ea typeface="Times New Roman" panose="02020603050405020304" pitchFamily="18" charset="0"/>
                <a:cs typeface="B Nazanin" panose="00000400000000000000" pitchFamily="2" charset="-78"/>
              </a:rPr>
              <a:t>سه هزارنوع ماده سمی خطرناک درسیگاروجوددارد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/>
            </a:r>
            <a:b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sz="10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096" y="5823616"/>
            <a:ext cx="2095018" cy="682905"/>
          </a:xfrm>
        </p:spPr>
        <p:txBody>
          <a:bodyPr>
            <a:noAutofit/>
          </a:bodyPr>
          <a:lstStyle/>
          <a:p>
            <a:pPr algn="ctr"/>
            <a:r>
              <a:rPr lang="fa-IR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واحد آموزش و سلامت بیمار </a:t>
            </a:r>
          </a:p>
          <a:p>
            <a:pPr algn="ctr"/>
            <a:r>
              <a:rPr lang="fa-IR" sz="1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با تشکر از روابط عمومی</a:t>
            </a:r>
          </a:p>
          <a:p>
            <a:r>
              <a:rPr lang="en-US" sz="1200" dirty="0" smtClean="0"/>
              <a:t>,</a:t>
            </a:r>
            <a:endParaRPr lang="en-US" sz="1200" dirty="0"/>
          </a:p>
        </p:txBody>
      </p:sp>
      <p:pic>
        <p:nvPicPr>
          <p:cNvPr id="4" name="Picture 3" descr="همرکاب تنفس پاک برای عدم مصرف دخانیات – جامعه مشارکتی خانواده همرکابان سبز  GH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7793"/>
            <a:ext cx="5537522" cy="3025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PNG TUM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6" y="366712"/>
            <a:ext cx="1513487" cy="95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Untitledباعنوان بیمارستان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133" y="208344"/>
            <a:ext cx="1308991" cy="97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54228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340506" y="401973"/>
            <a:ext cx="3055716" cy="307777"/>
          </a:xfrm>
          <a:prstGeom prst="rect">
            <a:avLst/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534025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534025" algn="r"/>
                <a:tab pos="5943600" algn="r"/>
              </a:tabLst>
            </a:pPr>
            <a:r>
              <a:rPr kumimoji="0" lang="fa-IR" altLang="en-US" sz="1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جمعیت جوان سرمایه و ثروت کشور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3406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bsFont</vt:lpstr>
      <vt:lpstr>Calibri</vt:lpstr>
      <vt:lpstr>Century Gothic</vt:lpstr>
      <vt:lpstr>Tahoma</vt:lpstr>
      <vt:lpstr>Times New Roman</vt:lpstr>
      <vt:lpstr>Wingdings 3</vt:lpstr>
      <vt:lpstr>Slice</vt:lpstr>
      <vt:lpstr>هر روز ، روز بدون دخانیات است. ترک سیگار، حال را به آینده موکول نکنید،گاهی اوقات خیلی زود دیر می­شود. افراد سیگاری 5 تا 10 سال مسن تر از دیگران به نظر میرسند خطر ابتلاء به سرطان در زنان سیگاری 5 برابر افرادی است که سیگار نمیکشند  موانع و مشکلات زندگی را باید با عقل و منطق برطرف کرد نه با دخانیات  12 ماده سرطان­زا در محلی که بوی سیگار به مشام می­رسد، وجود دارد . وابستگی به نیکوتین، شایعترین و مهلک ترین وابستگی به مواد است. سیگارهای لایت، پرعارضه تر از سیگارهای معمولی­اند. ترک سیگار سخت اما شدنی است  زنانی که سیگار می­کشند سریعتر دچار پوکی استخوان می­شوند  امکان زندگی و کارکردن در محیطی بدون دخانیات یکی از حقوق شهروندی.  سه هزارنوع ماده سمی خطرناک درسیگاروجوددارد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هر روز ، روز بدون دخانیات است. ترک سیگار، حال را به آینده موکول نکنید،گاهی اوقات خیلی زود دیر می­شود. افراد سیگاری 5 تا 10 سال مسن تر از دیگران به نظر میرسند خطر ابتلاء به سرطان در زنان سیگاری 5 برابر افرادی است که سیگار نمیکشند  موانع و مشکلات زندگی را باید با عقل و منطق برطرف کرد نه با دخانیات  12 ماده سرطان­زا در محلی که بوی سیگار به مشام می­رسد، وجود دارد . وابستگی به نیکوتین، شایعترین و مهلک ترین وابستگی به مواد است. سیگارهای لایت، پرعارضه تر از سیگارهای معمولی­اند. ترک سیگار سخت اما شدنی است  زنانی که سیگار می­کشند سریعتر دچار پوکی استخوان می­شوند  امکان زندگی و کارکردن در محیطی بدون دخانیات یکی از حقوق شهروندی.  سه هزارنوع ماده سمی خطرناک درسیگاروجوددارد</dc:title>
  <dc:creator>bastari</dc:creator>
  <cp:lastModifiedBy>bastari</cp:lastModifiedBy>
  <cp:revision>4</cp:revision>
  <dcterms:created xsi:type="dcterms:W3CDTF">2023-05-29T08:14:56Z</dcterms:created>
  <dcterms:modified xsi:type="dcterms:W3CDTF">2023-05-29T08:34:34Z</dcterms:modified>
</cp:coreProperties>
</file>